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61" r:id="rId4"/>
    <p:sldId id="257" r:id="rId5"/>
    <p:sldId id="260" r:id="rId6"/>
    <p:sldId id="267" r:id="rId7"/>
    <p:sldId id="259" r:id="rId8"/>
    <p:sldId id="263" r:id="rId9"/>
    <p:sldId id="264" r:id="rId10"/>
    <p:sldId id="265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EE2D-F1AA-6A4B-AA51-B52C9500BFD7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F00F-EAE7-9244-B122-DAADF7449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EE2D-F1AA-6A4B-AA51-B52C9500BFD7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F00F-EAE7-9244-B122-DAADF7449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EE2D-F1AA-6A4B-AA51-B52C9500BFD7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F00F-EAE7-9244-B122-DAADF7449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EE2D-F1AA-6A4B-AA51-B52C9500BFD7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F00F-EAE7-9244-B122-DAADF7449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EE2D-F1AA-6A4B-AA51-B52C9500BFD7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F00F-EAE7-9244-B122-DAADF7449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EE2D-F1AA-6A4B-AA51-B52C9500BFD7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F00F-EAE7-9244-B122-DAADF7449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EE2D-F1AA-6A4B-AA51-B52C9500BFD7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F00F-EAE7-9244-B122-DAADF7449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EE2D-F1AA-6A4B-AA51-B52C9500BFD7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F00F-EAE7-9244-B122-DAADF7449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EE2D-F1AA-6A4B-AA51-B52C9500BFD7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F00F-EAE7-9244-B122-DAADF7449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EE2D-F1AA-6A4B-AA51-B52C9500BFD7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F00F-EAE7-9244-B122-DAADF7449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EE2D-F1AA-6A4B-AA51-B52C9500BFD7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F00F-EAE7-9244-B122-DAADF7449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EE2D-F1AA-6A4B-AA51-B52C9500BFD7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F00F-EAE7-9244-B122-DAADF7449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565EE2D-F1AA-6A4B-AA51-B52C9500BFD7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9F3F00F-EAE7-9244-B122-DAADF7449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teacher/Downloads/What%20Would%20You%20Do%20Episode%2019%20March%2025th,%202011.mp4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teacher/Downloads/Killing%20Us%20Softly%204-%20Advertising%5C's%20Image%20of%20Women%20%5BTrailer%5D%20-%20Available%20on%20DVD.mp4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teacher/Downloads/Does%20Your%20Face%20Light%20Up%3F%20-%20Oprah%5C's%20Lifeclass%20-%20Oprah%20Winfrey%20Network.mp4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teacher/Downloads/Little%20Colonel%20Bojangles%20Dance.mp4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 Bluest Eye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Toni Morrison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or B?</a:t>
            </a:r>
            <a:endParaRPr lang="en-US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27150" r="-27150"/>
          <a:stretch>
            <a:fillRect/>
          </a:stretch>
        </p:blipFill>
        <p:spPr>
          <a:xfrm>
            <a:off x="4163042" y="1600201"/>
            <a:ext cx="4980958" cy="2690071"/>
          </a:xfrm>
        </p:spPr>
      </p:pic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5987" y="1444532"/>
            <a:ext cx="4149211" cy="32047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31290" y="5285615"/>
            <a:ext cx="133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711035" y="5285615"/>
            <a:ext cx="1510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Previewing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media define beauty or does media reflect back what society sees as beautiful?</a:t>
            </a:r>
          </a:p>
          <a:p>
            <a:r>
              <a:rPr lang="en-US" dirty="0" smtClean="0"/>
              <a:t>What, if anything, would make you more beautiful?</a:t>
            </a:r>
          </a:p>
          <a:p>
            <a:r>
              <a:rPr lang="en-US" dirty="0" smtClean="0"/>
              <a:t>How much does the right clothes, hair cut, etc. make a person beautiful?</a:t>
            </a:r>
          </a:p>
          <a:p>
            <a:r>
              <a:rPr lang="en-US" dirty="0" smtClean="0"/>
              <a:t>What advantages do “beautiful” people have?</a:t>
            </a:r>
          </a:p>
          <a:p>
            <a:r>
              <a:rPr lang="en-US" dirty="0" smtClean="0"/>
              <a:t>How can we change the emphasis from outward beauty to inward beauty?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What Would You Do Episode 19 March 25th, 2011.mp4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09612" y="1600200"/>
            <a:ext cx="7721600" cy="4343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54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07576"/>
            <a:ext cx="8591550" cy="1336956"/>
          </a:xfrm>
        </p:spPr>
        <p:txBody>
          <a:bodyPr/>
          <a:lstStyle/>
          <a:p>
            <a:r>
              <a:rPr lang="en-US" dirty="0" smtClean="0"/>
              <a:t>Body Image: Killing Us Softly</a:t>
            </a:r>
            <a:endParaRPr lang="en-US" dirty="0"/>
          </a:p>
        </p:txBody>
      </p:sp>
      <p:pic>
        <p:nvPicPr>
          <p:cNvPr id="4" name="Killing Us Softly 4- Advertising\'s Image of Women [Trailer] - Available on DVD.mp4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" y="1708721"/>
            <a:ext cx="9154274" cy="514927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10 pt quizzes</a:t>
            </a:r>
          </a:p>
          <a:p>
            <a:r>
              <a:rPr lang="en-US" dirty="0" smtClean="0"/>
              <a:t>5 discussion questions and answers</a:t>
            </a:r>
          </a:p>
          <a:p>
            <a:r>
              <a:rPr lang="en-US" dirty="0" smtClean="0"/>
              <a:t>10 significant quotations</a:t>
            </a:r>
          </a:p>
          <a:p>
            <a:r>
              <a:rPr lang="en-US" dirty="0" smtClean="0"/>
              <a:t>A 2 page essay using text and at least 2 sources from </a:t>
            </a:r>
            <a:r>
              <a:rPr lang="en-US" dirty="0" err="1" smtClean="0"/>
              <a:t>Questia</a:t>
            </a:r>
            <a:r>
              <a:rPr lang="en-US" dirty="0" smtClean="0"/>
              <a:t> (50 pts.)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smtClean="0"/>
              <a:t>1             Week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Mon.--Autumn quiz</a:t>
            </a:r>
          </a:p>
          <a:p>
            <a:r>
              <a:rPr lang="en-US" dirty="0" smtClean="0"/>
              <a:t>Tues.—Defining beauty-- “Killing Us Softly 4”</a:t>
            </a:r>
          </a:p>
          <a:p>
            <a:r>
              <a:rPr lang="en-US" dirty="0" smtClean="0"/>
              <a:t>Wed. Reading day</a:t>
            </a:r>
          </a:p>
          <a:p>
            <a:r>
              <a:rPr lang="en-US" dirty="0" smtClean="0"/>
              <a:t>Thursday.—Discussion for “Winter”</a:t>
            </a:r>
          </a:p>
          <a:p>
            <a:r>
              <a:rPr lang="en-US" dirty="0" smtClean="0"/>
              <a:t>Friday</a:t>
            </a:r>
            <a:r>
              <a:rPr lang="en-US" dirty="0" smtClean="0"/>
              <a:t>—Film Fest</a:t>
            </a:r>
          </a:p>
          <a:p>
            <a:r>
              <a:rPr lang="en-US" dirty="0" smtClean="0"/>
              <a:t>Sat—AP </a:t>
            </a:r>
            <a:r>
              <a:rPr lang="en-US" dirty="0" smtClean="0"/>
              <a:t>Practice Test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Mon.—Discussion for “Spring”</a:t>
            </a:r>
          </a:p>
          <a:p>
            <a:r>
              <a:rPr lang="en-US" dirty="0" smtClean="0"/>
              <a:t>Tues.—Research day/conference</a:t>
            </a:r>
          </a:p>
          <a:p>
            <a:r>
              <a:rPr lang="en-US" dirty="0" smtClean="0"/>
              <a:t>Wed.—Research day/conference</a:t>
            </a:r>
          </a:p>
          <a:p>
            <a:r>
              <a:rPr lang="en-US" dirty="0" smtClean="0"/>
              <a:t>Thurs.—Discussion for “Summer”</a:t>
            </a:r>
          </a:p>
          <a:p>
            <a:r>
              <a:rPr lang="en-US" dirty="0" smtClean="0"/>
              <a:t>Fri.—Work day</a:t>
            </a:r>
          </a:p>
          <a:p>
            <a:r>
              <a:rPr lang="en-US" dirty="0" smtClean="0"/>
              <a:t>Mon.—Essay due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Morrison—Nobel prize winning author</a:t>
            </a:r>
          </a:p>
          <a:p>
            <a:r>
              <a:rPr lang="en-US" dirty="0" smtClean="0"/>
              <a:t>Novel set in Lorain, Ohio, 1940’s</a:t>
            </a:r>
          </a:p>
          <a:p>
            <a:r>
              <a:rPr lang="en-US" dirty="0" smtClean="0"/>
              <a:t>Published in 1970, Morrison’s first novel</a:t>
            </a:r>
          </a:p>
          <a:p>
            <a:r>
              <a:rPr lang="en-US" dirty="0" smtClean="0"/>
              <a:t>Novel is gaining increasing attention from critics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 Morrison</a:t>
            </a:r>
            <a:endParaRPr lang="en-US" dirty="0"/>
          </a:p>
        </p:txBody>
      </p:sp>
      <p:pic>
        <p:nvPicPr>
          <p:cNvPr id="4" name="Does Your Face Light Up? - Oprah\'s Lifeclass - Oprah Winfrey Network.mp4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600199"/>
            <a:ext cx="9526539" cy="535867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7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Jane Withers doll</a:t>
            </a:r>
            <a:endParaRPr lang="en-US" dirty="0"/>
          </a:p>
        </p:txBody>
      </p:sp>
      <p:pic>
        <p:nvPicPr>
          <p:cNvPr id="4" name="Content Placeholder 3" descr="140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9935" r="-39935"/>
          <a:stretch>
            <a:fillRect/>
          </a:stretch>
        </p:blipFill>
        <p:spPr>
          <a:xfrm>
            <a:off x="-285646" y="1444532"/>
            <a:ext cx="9735385" cy="5257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-108018"/>
            <a:ext cx="8594725" cy="1336956"/>
          </a:xfrm>
        </p:spPr>
        <p:txBody>
          <a:bodyPr/>
          <a:lstStyle/>
          <a:p>
            <a:r>
              <a:rPr lang="en-US" dirty="0" smtClean="0"/>
              <a:t>Shirley Temple</a:t>
            </a:r>
            <a:endParaRPr lang="en-US" dirty="0"/>
          </a:p>
        </p:txBody>
      </p:sp>
      <p:pic>
        <p:nvPicPr>
          <p:cNvPr id="4" name="Little Colonel Bojangles Dance.mp4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58778" y="1228938"/>
            <a:ext cx="7932773" cy="599957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1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133695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Who is more beautiful?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736" y="2555875"/>
            <a:ext cx="2401455" cy="2476500"/>
          </a:xfrm>
          <a:prstGeom prst="rect">
            <a:avLst/>
          </a:prstGeo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1384" y="2462729"/>
            <a:ext cx="2857500" cy="2857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37191" y="5697481"/>
            <a:ext cx="50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1941" y="5943601"/>
            <a:ext cx="652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or B?</a:t>
            </a:r>
            <a:endParaRPr lang="en-US" dirty="0"/>
          </a:p>
        </p:txBody>
      </p:sp>
      <p:pic>
        <p:nvPicPr>
          <p:cNvPr id="4" name="Content Placeholder 3" descr="images-5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18987" r="-118987"/>
          <a:stretch>
            <a:fillRect/>
          </a:stretch>
        </p:blipFill>
        <p:spPr>
          <a:xfrm>
            <a:off x="3329772" y="1508958"/>
            <a:ext cx="7149793" cy="3861396"/>
          </a:xfrm>
        </p:spPr>
      </p:pic>
      <p:pic>
        <p:nvPicPr>
          <p:cNvPr id="5" name="Picture 4" descr="images-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75" y="1508958"/>
            <a:ext cx="3396030" cy="44131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9214" y="5922073"/>
            <a:ext cx="978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725788" y="6106739"/>
            <a:ext cx="402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695</TotalTime>
  <Words>255</Words>
  <Application>Microsoft Macintosh PowerPoint</Application>
  <PresentationFormat>On-screen Show (4:3)</PresentationFormat>
  <Paragraphs>44</Paragraphs>
  <Slides>13</Slides>
  <Notes>0</Notes>
  <HiddenSlides>0</HiddenSlides>
  <MMClips>4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The Bluest Eye</vt:lpstr>
      <vt:lpstr>Unit Overview</vt:lpstr>
      <vt:lpstr>Calendar Week 1             Week 2</vt:lpstr>
      <vt:lpstr>Background</vt:lpstr>
      <vt:lpstr>Toni Morrison</vt:lpstr>
      <vt:lpstr>Jane Withers doll</vt:lpstr>
      <vt:lpstr>Shirley Temple</vt:lpstr>
      <vt:lpstr> Who is more beautiful?</vt:lpstr>
      <vt:lpstr>A or B?</vt:lpstr>
      <vt:lpstr>A or B?</vt:lpstr>
      <vt:lpstr>Previewing Questions</vt:lpstr>
      <vt:lpstr>Slide 12</vt:lpstr>
      <vt:lpstr>Body Image: Killing Us Softly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Bluest Eye</dc:title>
  <dc:creator>Julia Frericks</dc:creator>
  <cp:lastModifiedBy>Julia Frericks</cp:lastModifiedBy>
  <cp:revision>9</cp:revision>
  <dcterms:created xsi:type="dcterms:W3CDTF">2012-04-25T19:50:55Z</dcterms:created>
  <dcterms:modified xsi:type="dcterms:W3CDTF">2012-04-25T19:52:21Z</dcterms:modified>
</cp:coreProperties>
</file>